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60" r:id="rId6"/>
    <p:sldId id="264" r:id="rId7"/>
    <p:sldId id="263" r:id="rId8"/>
    <p:sldId id="262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068" y="1026668"/>
            <a:ext cx="9027941" cy="514756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2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«Детский сад №339 комбинированного вида»</a:t>
            </a: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Проектная работа</a:t>
            </a:r>
          </a:p>
          <a:p>
            <a:pPr algn="ctr"/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«Спорт здоровье нам несет!»</a:t>
            </a: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Авторы:</a:t>
            </a:r>
          </a:p>
          <a:p>
            <a:pPr algn="r"/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Инструктор по физкультуре: Власова Э.И.</a:t>
            </a:r>
          </a:p>
          <a:p>
            <a:pPr algn="r"/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Старший воспитатель: Минаева И.Н.</a:t>
            </a:r>
          </a:p>
          <a:p>
            <a:pPr algn="r"/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Воспитатели: </a:t>
            </a:r>
            <a:r>
              <a:rPr lang="ru-RU" sz="1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Барахтина</a:t>
            </a:r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Е.И., </a:t>
            </a:r>
            <a:r>
              <a:rPr lang="ru-RU" sz="1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Низамиева</a:t>
            </a:r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Л.В.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8AC2DF-763B-97BF-9F65-9F055EB01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69" y="3544315"/>
            <a:ext cx="2971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756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94006" y="22504"/>
            <a:ext cx="6753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ЙОГА С РОДИТЕЛЯМИ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779C7A-9393-497F-6987-0AF36CD247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490"/>
          <a:stretch/>
        </p:blipFill>
        <p:spPr>
          <a:xfrm>
            <a:off x="0" y="5458334"/>
            <a:ext cx="2318001" cy="13996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CC2CADD-D3F3-3DC0-FA54-0F130F222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7759" y="2610509"/>
            <a:ext cx="1353577" cy="1752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1110468-DCEB-55D7-7E93-61FA739243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96" r="8038" b="10060"/>
          <a:stretch/>
        </p:blipFill>
        <p:spPr>
          <a:xfrm>
            <a:off x="99275" y="3138152"/>
            <a:ext cx="1504641" cy="21437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F3AD289-F22A-17A4-27B0-9F7CA487C7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63" b="19398"/>
          <a:stretch/>
        </p:blipFill>
        <p:spPr>
          <a:xfrm>
            <a:off x="7524988" y="4426306"/>
            <a:ext cx="1504642" cy="229836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3FBF345-7E08-4B06-7BDA-8F36C3F1F5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24" t="24274" r="15525" b="16667"/>
          <a:stretch/>
        </p:blipFill>
        <p:spPr>
          <a:xfrm>
            <a:off x="4751200" y="5085479"/>
            <a:ext cx="2737274" cy="17609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76A5384-20C6-F8A8-FDEB-8F9FC572B5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050" b="15350"/>
          <a:stretch/>
        </p:blipFill>
        <p:spPr>
          <a:xfrm>
            <a:off x="109411" y="1076213"/>
            <a:ext cx="1581668" cy="19190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78A16E-7B09-1308-78D5-CA6729FF3D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35782"/>
          <a:stretch/>
        </p:blipFill>
        <p:spPr>
          <a:xfrm>
            <a:off x="6803497" y="866200"/>
            <a:ext cx="2287550" cy="14700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6E8AF51-CAC4-FCD5-22B9-FD66E26154F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550" b="39999"/>
          <a:stretch/>
        </p:blipFill>
        <p:spPr>
          <a:xfrm>
            <a:off x="2047275" y="794833"/>
            <a:ext cx="3086100" cy="133392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BF00366-918F-6474-B863-5B06A269CE8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57" t="34250" r="13706" b="37851"/>
          <a:stretch/>
        </p:blipFill>
        <p:spPr>
          <a:xfrm>
            <a:off x="2510135" y="5415659"/>
            <a:ext cx="1984185" cy="14850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42EE8F-293E-1D32-9CA1-725FFE4CE016}"/>
              </a:ext>
            </a:extLst>
          </p:cNvPr>
          <p:cNvSpPr txBox="1"/>
          <p:nvPr/>
        </p:nvSpPr>
        <p:spPr>
          <a:xfrm>
            <a:off x="1691079" y="2022047"/>
            <a:ext cx="587372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kern="0" dirty="0">
                <a:latin typeface="Times New Roman" panose="02020603050405020304" pitchFamily="18" charset="0"/>
              </a:rPr>
              <a:t>Лучший способ приобщить ребенка к занятиям – это показать на собственном примере. Если ребенок видит, что родители испытывают удовольствие от здорового активного досуга, он обязательно будет им подражать. С этой целью родители занимаются парной йогой дома. Она помогает преодолеть коммуникативные барьеры между родителями и детьми. Взрослый и ребенок вместе, в тесном контакте выполняют асаны.</a:t>
            </a:r>
          </a:p>
        </p:txBody>
      </p:sp>
    </p:spTree>
    <p:extLst>
      <p:ext uri="{BB962C8B-B14F-4D97-AF65-F5344CB8AC3E}">
        <p14:creationId xmlns:p14="http://schemas.microsoft.com/office/powerpoint/2010/main" xmlns="" val="340914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77452" y="108573"/>
            <a:ext cx="77008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ЗАНЯТИЯ С СИБИРСКИМ БОРДОМ</a:t>
            </a:r>
            <a:endParaRPr lang="ru-RU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9120" y="860879"/>
            <a:ext cx="2411760" cy="1808820"/>
          </a:xfrm>
          <a:prstGeom prst="rect">
            <a:avLst/>
          </a:prstGeom>
        </p:spPr>
      </p:pic>
      <p:pic>
        <p:nvPicPr>
          <p:cNvPr id="1029" name="Picture 5" descr="E:\зож\сиборд\IMG-20240404-WA02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09" t="-4348" r="14261" b="4348"/>
          <a:stretch/>
        </p:blipFill>
        <p:spPr bwMode="auto">
          <a:xfrm>
            <a:off x="38765" y="777725"/>
            <a:ext cx="2408664" cy="219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зож\сиборд\IMG-20240404-WA021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93" t="15829" r="9654"/>
          <a:stretch/>
        </p:blipFill>
        <p:spPr bwMode="auto">
          <a:xfrm>
            <a:off x="151511" y="2997356"/>
            <a:ext cx="2251881" cy="182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зож\сиборд\IMG-20240404-WA021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43"/>
          <a:stretch/>
        </p:blipFill>
        <p:spPr bwMode="auto">
          <a:xfrm>
            <a:off x="6373091" y="4959230"/>
            <a:ext cx="2700858" cy="171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зож\сиборд\IMG-20240404-WA021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634"/>
          <a:stretch/>
        </p:blipFill>
        <p:spPr bwMode="auto">
          <a:xfrm>
            <a:off x="62429" y="4909450"/>
            <a:ext cx="2837384" cy="190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F459AA-77B3-5FF3-FE73-BC0ED97BE3B7}"/>
              </a:ext>
            </a:extLst>
          </p:cNvPr>
          <p:cNvSpPr txBox="1"/>
          <p:nvPr/>
        </p:nvSpPr>
        <p:spPr>
          <a:xfrm>
            <a:off x="2481783" y="1066884"/>
            <a:ext cx="410219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Сибирский борд – это тренажер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изогнутой доски, который применяется для стимуляции мозжечка, отвечающего за координацию движений, равновесие  и мышечный тонус. </a:t>
            </a:r>
          </a:p>
          <a:p>
            <a:pPr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Сибборд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обрести спортивную форму, укрепляет мышцы, развивает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координацию.</a:t>
            </a:r>
          </a:p>
        </p:txBody>
      </p:sp>
      <p:pic>
        <p:nvPicPr>
          <p:cNvPr id="7" name="Picture 2" descr="E:\зож\IMG_20240417_223737_08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883313"/>
            <a:ext cx="3096344" cy="192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зож\IMG_20240417_223737_10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977" y="2881711"/>
            <a:ext cx="2560021" cy="1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483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4180" y="116632"/>
            <a:ext cx="17704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ЙОГА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771005A-1BD6-74A8-C832-50F2C17DD7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98" y="1111069"/>
            <a:ext cx="2328599" cy="13098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2E6ADA-48F4-5358-D6C0-329BC0950B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330" y="5307592"/>
            <a:ext cx="2139729" cy="12035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B162C00-7E81-8F8E-703D-7B5BCF7342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5997" y="2667001"/>
            <a:ext cx="2585663" cy="14544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D376F9D-DFE3-78DE-65EC-7DB8FBC6CF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958" y="4051232"/>
            <a:ext cx="2139730" cy="120359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DAB573B-DD8B-AB83-4143-340D40DE95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3862" y="5396764"/>
            <a:ext cx="2411760" cy="135661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E24479-61DE-DB30-EBA4-C4FE6994A8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3753" y="852203"/>
            <a:ext cx="2613380" cy="147002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50B1CE8-5FB2-FA4E-4FA1-C2FE9BD840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4206" y="5254831"/>
            <a:ext cx="2613380" cy="1470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0C8B38-84F0-BEAE-DF7B-2875213E12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4451" y="4489841"/>
            <a:ext cx="1232682" cy="21914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C5EB64F-509B-7310-CA49-1B05A9E74B1E}"/>
              </a:ext>
            </a:extLst>
          </p:cNvPr>
          <p:cNvSpPr txBox="1"/>
          <p:nvPr/>
        </p:nvSpPr>
        <p:spPr>
          <a:xfrm>
            <a:off x="2601653" y="1166669"/>
            <a:ext cx="374924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упражнениям йоги приобретается бодрость, гибкость, координация, равновесие. Йога заключает в себе целостный подход к поддержанию здоровья и внутреннего благополучия, который обеспечивает хорошее самочувствие и укрепляет внутренние органы.</a:t>
            </a:r>
          </a:p>
        </p:txBody>
      </p:sp>
      <p:pic>
        <p:nvPicPr>
          <p:cNvPr id="2051" name="Picture 3" descr="E:\зож\йога\IMG-20221202-WA0035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72" t="14481" r="12245"/>
          <a:stretch/>
        </p:blipFill>
        <p:spPr bwMode="auto">
          <a:xfrm>
            <a:off x="74709" y="2528681"/>
            <a:ext cx="2240969" cy="13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646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9129" y="-11176"/>
            <a:ext cx="30805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Аэробика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7" descr="SAM_3379">
            <a:extLst>
              <a:ext uri="{FF2B5EF4-FFF2-40B4-BE49-F238E27FC236}">
                <a16:creationId xmlns:a16="http://schemas.microsoft.com/office/drawing/2014/main" xmlns="" id="{9E4E3BA3-28E7-A193-70D8-FABB62BD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70718" y="764500"/>
            <a:ext cx="2482060" cy="15757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D60CE9-56C7-6B98-3AE9-A49B17EEC8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024"/>
          <a:stretch/>
        </p:blipFill>
        <p:spPr>
          <a:xfrm>
            <a:off x="88700" y="2300458"/>
            <a:ext cx="2381613" cy="1349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A29DF50-47D6-D0E2-11B5-2F22AB2831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40550"/>
          <a:stretch/>
        </p:blipFill>
        <p:spPr>
          <a:xfrm>
            <a:off x="20111" y="3746790"/>
            <a:ext cx="2461949" cy="145057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F51A1E4-02B4-245B-A95E-709F1FFFBF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678" b="40683"/>
          <a:stretch/>
        </p:blipFill>
        <p:spPr>
          <a:xfrm>
            <a:off x="5360" y="5272213"/>
            <a:ext cx="3086100" cy="15857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69F5BA-10AA-C60E-18B7-BA0E96428FE7}"/>
              </a:ext>
            </a:extLst>
          </p:cNvPr>
          <p:cNvSpPr txBox="1"/>
          <p:nvPr/>
        </p:nvSpPr>
        <p:spPr>
          <a:xfrm>
            <a:off x="2482060" y="2135501"/>
            <a:ext cx="389759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Аэробика – это система упражнений, направленных на развитие аэробных возможностей энергообеспечения двигательной активности. Оздоровительная аэробика оказывает положительное влияние на все системы организма человека: сердечно-сосудистую, дыхательную, эндокринную и др.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A511325-9828-75BD-5BB0-A146FD5110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730" b="37834"/>
          <a:stretch/>
        </p:blipFill>
        <p:spPr>
          <a:xfrm>
            <a:off x="2890040" y="770894"/>
            <a:ext cx="3086100" cy="1470025"/>
          </a:xfrm>
          <a:prstGeom prst="rect">
            <a:avLst/>
          </a:prstGeom>
        </p:spPr>
      </p:pic>
      <p:pic>
        <p:nvPicPr>
          <p:cNvPr id="3074" name="Picture 2" descr="E:\зож\IMG_20240417_223940_57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071" r="12304"/>
          <a:stretch/>
        </p:blipFill>
        <p:spPr bwMode="auto">
          <a:xfrm>
            <a:off x="3033238" y="5161816"/>
            <a:ext cx="3437480" cy="169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зож\IMG_20240417_223951_35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09" t="11966" r="9649" b="5306"/>
          <a:stretch/>
        </p:blipFill>
        <p:spPr bwMode="auto">
          <a:xfrm>
            <a:off x="6373319" y="2661011"/>
            <a:ext cx="2743200" cy="197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зож\IMG_20240417_224025_319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67" t="20149"/>
          <a:stretch/>
        </p:blipFill>
        <p:spPr bwMode="auto">
          <a:xfrm>
            <a:off x="208510" y="679247"/>
            <a:ext cx="2314620" cy="14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зож\Screenshot_20240417-230042_Telegram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444" t="-83702" r="4444" b="83702"/>
          <a:stretch/>
        </p:blipFill>
        <p:spPr bwMode="auto">
          <a:xfrm>
            <a:off x="-3340300" y="-3483768"/>
            <a:ext cx="6858000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зож\Screenshot_20240417-230042_Telegram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500" r="8631" b="40138"/>
          <a:stretch/>
        </p:blipFill>
        <p:spPr bwMode="auto">
          <a:xfrm>
            <a:off x="6518923" y="4869160"/>
            <a:ext cx="256823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646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07907" y="116632"/>
            <a:ext cx="5462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Фитбол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-аэробика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757BB5E-C9AC-680C-BFCB-272469BF6A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59" t="5619" r="14051" b="-1"/>
          <a:stretch/>
        </p:blipFill>
        <p:spPr>
          <a:xfrm>
            <a:off x="6948265" y="1386364"/>
            <a:ext cx="1978718" cy="189301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59604D3-EF2A-B2BA-C74A-FA4E6C46E4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31" t="17911" r="16669"/>
          <a:stretch/>
        </p:blipFill>
        <p:spPr>
          <a:xfrm>
            <a:off x="6708263" y="5371849"/>
            <a:ext cx="2356604" cy="14134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B49E3C8-97B2-2C03-0A3A-54B2C878D6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77" t="17711" b="6452"/>
          <a:stretch/>
        </p:blipFill>
        <p:spPr>
          <a:xfrm>
            <a:off x="6948265" y="3474963"/>
            <a:ext cx="2020632" cy="162048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3EE7D44-D384-4F65-7A66-C54F635119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93" t="34996" r="25480" b="13394"/>
          <a:stretch/>
        </p:blipFill>
        <p:spPr>
          <a:xfrm>
            <a:off x="4571999" y="4262375"/>
            <a:ext cx="2308868" cy="106302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EDEEC26-F545-9687-ABFA-416D73B7C3B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998" r="23111"/>
          <a:stretch/>
        </p:blipFill>
        <p:spPr>
          <a:xfrm>
            <a:off x="4483383" y="5531261"/>
            <a:ext cx="2115252" cy="136110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8DF6410-1967-AD20-1B36-2968DA6CE03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02" r="9458"/>
          <a:stretch/>
        </p:blipFill>
        <p:spPr>
          <a:xfrm>
            <a:off x="200238" y="832362"/>
            <a:ext cx="2014199" cy="1488228"/>
          </a:xfrm>
          <a:prstGeom prst="rect">
            <a:avLst/>
          </a:prstGeom>
        </p:spPr>
      </p:pic>
      <p:pic>
        <p:nvPicPr>
          <p:cNvPr id="23" name="Picture 10" descr="SAM_5113">
            <a:extLst>
              <a:ext uri="{FF2B5EF4-FFF2-40B4-BE49-F238E27FC236}">
                <a16:creationId xmlns:a16="http://schemas.microsoft.com/office/drawing/2014/main" xmlns="" id="{FD1FAE38-D832-4BD9-A25C-019F0EAD7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09616" y="3883817"/>
            <a:ext cx="2171733" cy="1384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F4B8C0-65F2-E3A9-4BA6-1A7A16778C16}"/>
              </a:ext>
            </a:extLst>
          </p:cNvPr>
          <p:cNvSpPr txBox="1"/>
          <p:nvPr/>
        </p:nvSpPr>
        <p:spPr>
          <a:xfrm>
            <a:off x="2265468" y="832362"/>
            <a:ext cx="443583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комплекс разнообразных движений и статических поз с опорой о специальный мяч диаметром от 45 см до 85 см. Занятия с мячом оказывают положительное воздействие на мышцы спины, тазового дна, нижних и верхних конечностей, позвоночник, основные мышечные группы и вестибулярный аппарат.</a:t>
            </a:r>
          </a:p>
        </p:txBody>
      </p:sp>
      <p:pic>
        <p:nvPicPr>
          <p:cNvPr id="4098" name="Picture 2" descr="E:\зож\IMG_20240417_223704_93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56" t="28624" r="14364" b="9756"/>
          <a:stretch/>
        </p:blipFill>
        <p:spPr bwMode="auto">
          <a:xfrm>
            <a:off x="165845" y="5155426"/>
            <a:ext cx="2496457" cy="165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67F2675-68B0-1D72-22C5-F95E4E369F7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88" r="15473"/>
          <a:stretch/>
        </p:blipFill>
        <p:spPr>
          <a:xfrm>
            <a:off x="2698287" y="4595454"/>
            <a:ext cx="1785096" cy="2249595"/>
          </a:xfrm>
          <a:prstGeom prst="rect">
            <a:avLst/>
          </a:prstGeom>
        </p:spPr>
      </p:pic>
      <p:pic>
        <p:nvPicPr>
          <p:cNvPr id="4099" name="Picture 3" descr="E:\зож\IMG-20240404-WA0172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33" r="4614"/>
          <a:stretch/>
        </p:blipFill>
        <p:spPr bwMode="auto">
          <a:xfrm>
            <a:off x="25183" y="2424905"/>
            <a:ext cx="2288926" cy="128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6468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2585" y="116631"/>
            <a:ext cx="291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ПИЛАТЕС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5ED79A-9EBD-DD43-9464-2E5441BB05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201" b="33200"/>
          <a:stretch/>
        </p:blipFill>
        <p:spPr>
          <a:xfrm>
            <a:off x="114644" y="2858482"/>
            <a:ext cx="2792694" cy="21315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D6F0F4-93B5-78CA-819A-E5E5F960E8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40550"/>
          <a:stretch/>
        </p:blipFill>
        <p:spPr>
          <a:xfrm>
            <a:off x="6443807" y="3003910"/>
            <a:ext cx="2648094" cy="16561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AFB70EB-459C-4C1C-8C4D-48C8B71C47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40550"/>
          <a:stretch/>
        </p:blipFill>
        <p:spPr>
          <a:xfrm>
            <a:off x="3233662" y="5377955"/>
            <a:ext cx="2739217" cy="14700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1F3F031-6437-386D-8002-90195B0FE7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40550"/>
          <a:stretch/>
        </p:blipFill>
        <p:spPr>
          <a:xfrm>
            <a:off x="114149" y="916548"/>
            <a:ext cx="2739215" cy="16561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6854B0B-FA4D-E331-FC05-49DD63227B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1" t="39677" b="40445"/>
          <a:stretch/>
        </p:blipFill>
        <p:spPr>
          <a:xfrm>
            <a:off x="6443807" y="1039961"/>
            <a:ext cx="2638048" cy="15327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FCB5EC7-39A1-20E8-BEA4-16D8863E60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00" b="40550"/>
          <a:stretch/>
        </p:blipFill>
        <p:spPr>
          <a:xfrm>
            <a:off x="114643" y="5238836"/>
            <a:ext cx="2739215" cy="147002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B0FD3110-63FD-123D-BFCB-4CDE1591E8E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034" b="33609"/>
          <a:stretch/>
        </p:blipFill>
        <p:spPr>
          <a:xfrm>
            <a:off x="6352683" y="5088799"/>
            <a:ext cx="2739217" cy="1603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75A011-BB6A-A400-84F7-9F1961427047}"/>
              </a:ext>
            </a:extLst>
          </p:cNvPr>
          <p:cNvSpPr txBox="1"/>
          <p:nvPr/>
        </p:nvSpPr>
        <p:spPr>
          <a:xfrm>
            <a:off x="3015559" y="802012"/>
            <a:ext cx="342824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kern="0" dirty="0">
                <a:latin typeface="Times New Roman" panose="02020603050405020304" pitchFamily="18" charset="0"/>
                <a:ea typeface="Calibri" panose="020F0502020204030204" pitchFamily="34" charset="0"/>
              </a:rPr>
              <a:t>Это с</a:t>
            </a:r>
            <a:r>
              <a:rPr lang="ru-RU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истема упражнений, направленная на глубокую проработку всех мышц тела, минимизирующая нагрузку на позвоночник. Исправляет осанку, улучшает эластичность связок, подвижность суставов, укрепляет мышцы спины и брюшного пресса, развивает стройность, координацию и пластичность.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65549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58759" y="116632"/>
            <a:ext cx="69612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НАСТОЛЬНЫЙ ТЕННИС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276BD0-0E27-F228-5010-CB8E42A9E7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7593" y="4524382"/>
            <a:ext cx="2476517" cy="18573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0BA07EC-7956-C8BC-4103-68EC5AFE9F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80070" y="1323021"/>
            <a:ext cx="3154811" cy="236610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71271D0-DA58-55CB-8B4D-CC808050E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71010" y="1281999"/>
            <a:ext cx="2981529" cy="22361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10481E-30BF-DB8C-9530-698292036EFE}"/>
              </a:ext>
            </a:extLst>
          </p:cNvPr>
          <p:cNvSpPr txBox="1"/>
          <p:nvPr/>
        </p:nvSpPr>
        <p:spPr>
          <a:xfrm>
            <a:off x="2987824" y="1448387"/>
            <a:ext cx="334919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kern="0" dirty="0">
                <a:latin typeface="Times New Roman" panose="02020603050405020304" pitchFamily="18" charset="0"/>
              </a:rPr>
              <a:t>Участие в турнире по настольному теннису в категории – спортсмены в рамках спартакиады «Игры долголетия. Жизнелюб»</a:t>
            </a:r>
            <a:endParaRPr lang="ru-RU" sz="2600" dirty="0"/>
          </a:p>
        </p:txBody>
      </p:sp>
      <p:pic>
        <p:nvPicPr>
          <p:cNvPr id="4098" name="Picture 2" descr="F:\зож\КАТЯ\20240418_110450.jpg"/>
          <p:cNvPicPr>
            <a:picLocks noChangeAspect="1" noChangeArrowheads="1"/>
          </p:cNvPicPr>
          <p:nvPr/>
        </p:nvPicPr>
        <p:blipFill>
          <a:blip r:embed="rId6" cstate="print"/>
          <a:srcRect l="11339" t="3780" r="10630" b="24567"/>
          <a:stretch>
            <a:fillRect/>
          </a:stretch>
        </p:blipFill>
        <p:spPr bwMode="auto">
          <a:xfrm>
            <a:off x="2500298" y="4429132"/>
            <a:ext cx="3033126" cy="2079473"/>
          </a:xfrm>
          <a:prstGeom prst="rect">
            <a:avLst/>
          </a:prstGeom>
          <a:noFill/>
        </p:spPr>
      </p:pic>
      <p:pic>
        <p:nvPicPr>
          <p:cNvPr id="4100" name="Picture 4" descr="F:\зож\КАТЯ\20240418_1110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4286256"/>
            <a:ext cx="3151504" cy="23636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549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1924" y="116632"/>
            <a:ext cx="5854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СЕВЕРНАЯ ХОДЬБА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BE7DF1-FEB9-228E-E262-73C2B6ABF5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805305"/>
            <a:ext cx="2316573" cy="17374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40C2B97-B092-8751-FFA8-F67E3A28E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97" y="4647331"/>
            <a:ext cx="2889449" cy="21670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D430C47-71C0-7542-682E-192CC7A096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2318" y="4627317"/>
            <a:ext cx="1627074" cy="217668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D800599-EF18-C915-A2A1-1ED78102F6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89" y="824782"/>
            <a:ext cx="2483768" cy="18628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0C3C35-9AFE-8CA1-3156-8DEE8A01D65F}"/>
              </a:ext>
            </a:extLst>
          </p:cNvPr>
          <p:cNvSpPr txBox="1"/>
          <p:nvPr/>
        </p:nvSpPr>
        <p:spPr>
          <a:xfrm>
            <a:off x="2910993" y="1132547"/>
            <a:ext cx="284081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kern="0" dirty="0">
                <a:latin typeface="Times New Roman" panose="02020603050405020304" pitchFamily="18" charset="0"/>
              </a:rPr>
              <a:t>Участие в мастер-классах и  соревнованиях по северной ходьбе в рамках спартакиады «Игры долголетия. Жизнелюб»</a:t>
            </a:r>
            <a:endParaRPr lang="ru-RU" sz="2400" dirty="0"/>
          </a:p>
        </p:txBody>
      </p:sp>
      <p:pic>
        <p:nvPicPr>
          <p:cNvPr id="4" name="Picture 2" descr="C:\Users\1\Downloads\20240403_0936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0846" y="2644696"/>
            <a:ext cx="1732964" cy="13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wnloads\20240403_101048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12" y="890757"/>
            <a:ext cx="2069876" cy="155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ownloads\IMG-20240416-WA020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6946" y="4072866"/>
            <a:ext cx="3641518" cy="273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549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ож\1610906220_8-p-sportivnii-fon-dlya-teksta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5125" y="116632"/>
            <a:ext cx="68285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ЛЫЖНЯ РОССИИ-2024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80408C3-88EF-7F86-A851-0BBD96ADAF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64" y="3622044"/>
            <a:ext cx="2255229" cy="30069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97D3092-B678-8968-0CB6-5F8E7DF6D7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7579" y="1043370"/>
            <a:ext cx="2104138" cy="28055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379B21-4FF4-69F3-FFA3-1005370E53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5017" y="4581127"/>
            <a:ext cx="1707654" cy="22768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A9A3C81-05C5-8D9E-8CDA-792AB0D3B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3258" y="4454448"/>
            <a:ext cx="3035831" cy="22768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EB03473-5500-D7B5-29D1-A3EDEF0B77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125"/>
          <a:stretch/>
        </p:blipFill>
        <p:spPr>
          <a:xfrm>
            <a:off x="4339184" y="4579526"/>
            <a:ext cx="1564272" cy="227687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B24D57-2920-88F1-738C-7EA6648FD0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15" b="17312"/>
          <a:stretch/>
        </p:blipFill>
        <p:spPr>
          <a:xfrm>
            <a:off x="153331" y="1219200"/>
            <a:ext cx="2166914" cy="20476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42210F-5CB1-C000-5E02-D78B19754FDF}"/>
              </a:ext>
            </a:extLst>
          </p:cNvPr>
          <p:cNvSpPr txBox="1"/>
          <p:nvPr/>
        </p:nvSpPr>
        <p:spPr>
          <a:xfrm>
            <a:off x="2473575" y="1147070"/>
            <a:ext cx="435018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kern="0" dirty="0">
                <a:latin typeface="Times New Roman" panose="02020603050405020304" pitchFamily="18" charset="0"/>
              </a:rPr>
              <a:t>Участие во Всероссийской массовой гонке «Лыжня России – 2024»</a:t>
            </a:r>
          </a:p>
          <a:p>
            <a:pPr algn="just"/>
            <a:r>
              <a:rPr lang="ru-RU" sz="2200" kern="0" dirty="0">
                <a:latin typeface="Times New Roman" panose="02020603050405020304" pitchFamily="18" charset="0"/>
              </a:rPr>
              <a:t>Лыжный спорт сочетает в себе все преимущества кардиотренировок. Получить удовольствие и пользу от катания можно в любом возрасте и даже при небольшой физической подготовке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655496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390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Люция</cp:lastModifiedBy>
  <cp:revision>37</cp:revision>
  <dcterms:created xsi:type="dcterms:W3CDTF">2024-04-11T16:50:51Z</dcterms:created>
  <dcterms:modified xsi:type="dcterms:W3CDTF">2024-04-18T10:33:27Z</dcterms:modified>
</cp:coreProperties>
</file>